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2" r:id="rId2"/>
    <p:sldId id="265" r:id="rId3"/>
    <p:sldId id="266" r:id="rId4"/>
    <p:sldId id="267" r:id="rId5"/>
    <p:sldId id="268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598" autoAdjust="0"/>
  </p:normalViewPr>
  <p:slideViewPr>
    <p:cSldViewPr>
      <p:cViewPr>
        <p:scale>
          <a:sx n="112" d="100"/>
          <a:sy n="112" d="100"/>
        </p:scale>
        <p:origin x="-1584" y="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28.06.2021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28.06.2021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28.06.2021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28.06.2021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28.06.2021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https://avatars.mds.yandex.net/get-zen_doc/1616946/pub_5fa3e41ab1fbcf2e23263c40_5fa3e5d5b1fbcf2e232b62ab/scale_120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86314" y="2428868"/>
            <a:ext cx="3894128" cy="2340371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857224" y="1142984"/>
            <a:ext cx="7500990" cy="138499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Реализация муниципального жилищного контроля на территории м.р. Сергиевский за 2020 год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3" name="Picture 3" descr="https://deptsg.yanao.ru/getimg/294/196/crop/fill/files/core/186_image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2910" y="3214686"/>
            <a:ext cx="4286280" cy="285752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571472" y="785794"/>
            <a:ext cx="7786742" cy="206210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Отдел </a:t>
            </a:r>
            <a:r>
              <a:rPr lang="ru-RU" sz="1600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муниципального контроля и охраны труда Контрольного управления администрации муниципального района </a:t>
            </a:r>
            <a:r>
              <a:rPr lang="ru-RU" sz="1600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Сергиевский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наделенным полномочиями по осуществлению муниципального жилищного контроля, организации и проведению на территории муниципального района Сергиевский проверок соблюдения юридическими лицами, индивидуальными предпринимателями обязательных требований, установленных в отношении муниципального жилищного фонда Федеральными законами и законами субъектов Российской Федерации в области жилищных отношений, а также муниципальными правовыми актами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142976" y="2928934"/>
            <a:ext cx="7858180" cy="181588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Муниципальный жилищный контроль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деятельность органов местного самоуправления, уполномоченных на организацию и проведение на территории муниципального образования проверок соблюдения юридическими лицами, индивидуальными предпринимателями и гражданами обязательных требований, установленных в отношении муниципального жилищного фонда федеральными законами и законами субъектов Российской Федерации в области жилищных отношений, а также муниципальными правовыми актами. 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14282" y="4857760"/>
            <a:ext cx="8715436" cy="181588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Деятельность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органов муниципального жилищного контроля направлена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на предупреждение, выявление и пресечение юридическими лицами, индивидуальными предпринимателями и гражданами нарушений, установленных в соответствии с жилищным законодательством, законодательством об энергосбережении и о повышении энергетической эффективности требований к использованию и сохранности жилищного фонда, установленных в отношении муниципального жилищного фонда федеральными законами и законами Самарской области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https://semyaizakon.ru/wp-content/uploads/2017/08/12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0" y="4929198"/>
            <a:ext cx="3143272" cy="1838254"/>
          </a:xfrm>
          <a:prstGeom prst="rect">
            <a:avLst/>
          </a:prstGeom>
          <a:noFill/>
          <a:ln>
            <a:solidFill>
              <a:schemeClr val="accent5">
                <a:lumMod val="75000"/>
              </a:schemeClr>
            </a:solidFill>
          </a:ln>
        </p:spPr>
      </p:pic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642910" y="1000108"/>
            <a:ext cx="8001056" cy="3693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 smtClean="0">
              <a:solidFill>
                <a:srgbClr val="00000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Оснований, предусмотренных Федеральным законом №294 –ФЗ от 26.12.2008г. «О защите прав юридических лиц и индивидуальных предпринимателей при осуществлении государственного контроля (надзора) и муниципального контроля», для проведения плановых проверок в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2020 году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 имелось.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Внеплановые проверки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юридических лиц и индивидуальных предпринимателей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проводились.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адрес управляющей компании было выдано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 предостережения о недопустимости нарушения обязательных требований, требований установленных Федеральным законодательством. </a:t>
            </a: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Возражений на предостережения в отдел муниципального контроля и охраны труда не поступало. Сроки предоставления уведомлений на предостережения управляющей компанией не нарушены.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428728" y="214290"/>
            <a:ext cx="6643734" cy="120032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Контрольные мероприятия в отношении юридических лиц и индивидуальных предпринимателей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85852" y="500042"/>
            <a:ext cx="6643734" cy="95410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Контрольные мероприятия в физических лиц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482" name="Picture 2" descr="http://kt.matreshka.online/assets/photos/2020/10/28/item_3453226_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3857628"/>
            <a:ext cx="3432150" cy="2290008"/>
          </a:xfrm>
          <a:prstGeom prst="rect">
            <a:avLst/>
          </a:prstGeom>
          <a:noFill/>
          <a:ln>
            <a:solidFill>
              <a:schemeClr val="tx2">
                <a:lumMod val="90000"/>
                <a:lumOff val="10000"/>
              </a:schemeClr>
            </a:solidFill>
          </a:ln>
        </p:spPr>
      </p:pic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571472" y="1714488"/>
            <a:ext cx="9144000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0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рамках осуществления муниципального жилищного контроля</a:t>
            </a:r>
            <a:r>
              <a:rPr kumimoji="0" lang="ru-RU" sz="20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было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проведено  56 проверок</a:t>
            </a:r>
            <a:endParaRPr kumimoji="0" lang="ru-RU" sz="2000" b="0" i="0" u="none" strike="noStrike" cap="none" normalizeH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21 внеплановая проверка</a:t>
            </a:r>
          </a:p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35 плановых проверок</a:t>
            </a:r>
          </a:p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выдано 10 предписаний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071934" y="3429000"/>
            <a:ext cx="4929222" cy="313932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Исполнение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функции по осуществлению муниципального жилищного контроля за муниципальным жилищным фондом ведется в отношении физических лиц, не являющихся индивидуальными предпринимателями. Согласно плану проведения плановых проверок физических лиц, не являющихся индивидуальными предпринимателями отделом муниципального контроля и охраны труда Контрольного управления администрации муниципального района Сергиевский на 2020г.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57290" y="500042"/>
            <a:ext cx="6858048" cy="80021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Предотвращение штрафных санкций</a:t>
            </a:r>
          </a:p>
          <a:p>
            <a:pPr algn="ctr"/>
            <a:endParaRPr lang="ru-RU" dirty="0"/>
          </a:p>
        </p:txBody>
      </p:sp>
      <p:pic>
        <p:nvPicPr>
          <p:cNvPr id="21506" name="Picture 2" descr="https://bgvesti.ru/wp-content/uploads/2020/09/5e79ab22e6d402.5117408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4222740"/>
            <a:ext cx="3214710" cy="2099468"/>
          </a:xfrm>
          <a:prstGeom prst="rect">
            <a:avLst/>
          </a:prstGeom>
          <a:noFill/>
          <a:ln>
            <a:solidFill>
              <a:schemeClr val="tx2">
                <a:lumMod val="90000"/>
                <a:lumOff val="10000"/>
              </a:schemeClr>
            </a:solidFill>
          </a:ln>
        </p:spPr>
      </p:pic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1500166" y="1928802"/>
            <a:ext cx="6786610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Организациям, осуществляющим обслуживание многоквартирных домов, соблюдать требования действующего законодательства, а также своевременно принимать необходимые меры на поступающие обращения и жалобы собственников помещений многоквартирных домов.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816</TotalTime>
  <Words>390</Words>
  <PresentationFormat>Экран (4:3)</PresentationFormat>
  <Paragraphs>20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Аспект</vt:lpstr>
      <vt:lpstr>Слайд 1</vt:lpstr>
      <vt:lpstr>Слайд 2</vt:lpstr>
      <vt:lpstr>Слайд 3</vt:lpstr>
      <vt:lpstr>Слайд 4</vt:lpstr>
      <vt:lpstr>Слайд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90</cp:revision>
  <dcterms:created xsi:type="dcterms:W3CDTF">2021-03-31T12:04:48Z</dcterms:created>
  <dcterms:modified xsi:type="dcterms:W3CDTF">2021-06-28T05:52:44Z</dcterms:modified>
</cp:coreProperties>
</file>