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98" autoAdjust="0"/>
  </p:normalViewPr>
  <p:slideViewPr>
    <p:cSldViewPr>
      <p:cViewPr>
        <p:scale>
          <a:sx n="112" d="100"/>
          <a:sy n="112" d="100"/>
        </p:scale>
        <p:origin x="-15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zen_doc/1616946/pub_5fa3e41ab1fbcf2e23263c40_5fa3e5d5b1fbcf2e232b62ab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3894128" cy="23403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1142984"/>
            <a:ext cx="750099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муниципального жилищного контроля на территории м.р. Сергиевский за 2020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https://deptsg.yanao.ru/getimg/294/196/crop/fill/files/core/186_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4286280" cy="2857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785794"/>
            <a:ext cx="7786742" cy="2062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муниципального контроля и охраны труда Контрольного управления администрации муниципального района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Сергиевский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наделенным полномочиями по осуществлению муниципального жилищного контроля, организации и проведению на территории муниципального района Сергиевский проверок соблюдения юридическими лицами, индивидуальными предпринимателями обязательных требований, установленных в отношении муниципального жилищного фонда Федеральными законами и законами субъектов Российской Федерации в области жилищных отношений, а также муниципальными правовыми актами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928934"/>
            <a:ext cx="785818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Муниципальный жилищный контроль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 органов местного самоуправления, уполномоченных на организацию и проведение на территории муниципального образования проверок соблюдения юридическими лицами, индивидуальными предпринимателями и гражданами обязательных требований, установленных в отношении муниципального жилищного фонда федеральными законами и законами субъектов Российской Федерации в области жилищных отношений, а также муниципальными правовыми актами.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857760"/>
            <a:ext cx="871543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органов муниципального жилищного контроля направлена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предупреждение, выявление и пресечение юридическими лицами, индивидуальными предпринимателями и гражданами нарушений, установленных в соответствии с жилищным законодательством, законодательством об энергосбережении и о повышении энергетической эффективности требований к использованию и сохранности жилищного фонда, установленных в отношении муниципального жилищного фонда федеральными законами и законами Самарской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myaizakon.ru/wp-content/uploads/2017/08/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929198"/>
            <a:ext cx="3143272" cy="183825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42910" y="1000108"/>
            <a:ext cx="800105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Оснований, предусмотренных Федеральным законом №294 –ФЗ от 26.12.2008г. «О защите прав юридических лиц и индивидуальных предпринимателей при осуществлении государственного контроля (надзора) и муниципального контроля», для проведения плановых проверок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году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имелось.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Внеплановые проверки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юридических лиц и индивидуальных предпринимателей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проводились.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адрес управляющей компании было выдано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предостережения о недопустимости нарушения обязательных требований, требований установленных Федеральным законодательством.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Возражений на предостережения в отдел муниципального контроля и охраны труда не поступало. Сроки предоставления уведомлений на предостережения управляющей компанией не нарушены.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14290"/>
            <a:ext cx="664373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Контрольные мероприятия в отношении юридических лиц и индивидуальных предпринимателей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00042"/>
            <a:ext cx="664373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Контрольные мероприятия в физических лиц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kt.matreshka.online/assets/photos/2020/10/28/item_345322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3432150" cy="2290008"/>
          </a:xfrm>
          <a:prstGeom prst="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71472" y="1714488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рамках осуществления муниципального жилищного контроля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было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проведено  56 проверок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 внеплановая проверка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 плановых проверок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выдано 10 предписаний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429000"/>
            <a:ext cx="4929222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по осуществлению муниципального жилищного контроля за муниципальным жилищным фондом ведется в отношении физических лиц, не являющихся индивидуальными предпринимателями. Согласно плану проведения плановых проверок физических лиц, не являющихся индивидуальными предпринимателями отделом муниципального контроля и охраны труда Контрольного управления администрации муниципального района Сергиевский на 2020г.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00042"/>
            <a:ext cx="6858048" cy="8002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Предотвращение штрафных санкций</a:t>
            </a:r>
          </a:p>
          <a:p>
            <a:pPr algn="ctr"/>
            <a:endParaRPr lang="ru-RU" dirty="0"/>
          </a:p>
        </p:txBody>
      </p:sp>
      <p:pic>
        <p:nvPicPr>
          <p:cNvPr id="21506" name="Picture 2" descr="https://bgvesti.ru/wp-content/uploads/2020/09/5e79ab22e6d402.511740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22740"/>
            <a:ext cx="3214710" cy="2099468"/>
          </a:xfrm>
          <a:prstGeom prst="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00166" y="1928802"/>
            <a:ext cx="6786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Организациям, осуществляющим обслуживание многоквартирных домов, соблюдать требования действующего законодательства, а также своевременно принимать необходимые меры на поступающие обращения и жалобы собственников помещений многоквартирных домов.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816</TotalTime>
  <Words>390</Words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90</cp:revision>
  <dcterms:created xsi:type="dcterms:W3CDTF">2021-03-31T12:04:48Z</dcterms:created>
  <dcterms:modified xsi:type="dcterms:W3CDTF">2021-06-28T05:52:44Z</dcterms:modified>
</cp:coreProperties>
</file>